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14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407371" y="2873775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460128" y="3639060"/>
            <a:ext cx="1758510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se odprejo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702333" y="3941290"/>
            <a:ext cx="1399194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2. aprila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Evropska unija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Nova prijateljstva </a:t>
            </a:r>
            <a:br>
              <a:rPr lang="fr-FR"/>
            </a:br>
            <a:r>
              <a:rPr lang="fr-FR"/>
              <a:t>se začnejo tukaj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627080A-C77F-42B4-01D3-E650A512F6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58C4096-EC6D-C67D-BE2D-95C6CB2B8AEA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Evropska unija 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8E23FAA1-6514-77C3-FB81-5E20E3FE7E1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6639011" y="3339683"/>
            <a:ext cx="1242334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Prijave</a:t>
            </a:r>
            <a:endParaRPr lang="en-GB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6455370F-0473-9854-FFCD-D2F1199F145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2095" b="2095"/>
          <a:stretch/>
        </p:blipFill>
        <p:spPr>
          <a:xfrm>
            <a:off x="178544" y="3990676"/>
            <a:ext cx="1068203" cy="96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389F548-8C35-5938-8739-944DB302B2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87B940BF-FA1A-995C-FAFC-FED81F0EFF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5F546894-BF1A-C465-2948-094838A84CC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C4D43C5B-AC29-F46A-C6ED-F468F600784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A98AAD6-1E63-4340-9554-9300F359A7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11663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117</cp:revision>
  <dcterms:created xsi:type="dcterms:W3CDTF">2021-04-28T16:14:15Z</dcterms:created>
  <dcterms:modified xsi:type="dcterms:W3CDTF">2025-01-16T21:18:12Z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